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1" r:id="rId8"/>
    <p:sldId id="260" r:id="rId9"/>
    <p:sldId id="270" r:id="rId10"/>
    <p:sldId id="272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8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4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38BD-47A4-4E3A-9671-A1F19F99D85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AFD020-9B28-4684-94A1-63057F4D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windfarms.ne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568F-611D-1E0E-41F2-9C99585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005116"/>
            <a:ext cx="7766936" cy="1259611"/>
          </a:xfrm>
        </p:spPr>
        <p:txBody>
          <a:bodyPr/>
          <a:lstStyle/>
          <a:p>
            <a:r>
              <a:rPr lang="en-US" dirty="0"/>
              <a:t>New Jersey Sire Stakes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D10F-877A-5480-1554-E61F2497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942" y="4027975"/>
            <a:ext cx="7766936" cy="249774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BREEDERS 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69F4CD-F9D9-6D45-BCF7-50DD8A83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0" y="179875"/>
            <a:ext cx="8953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D282-DFA8-3585-DAD4-5FA5DA43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/>
              <a:t>Mysterious Moment</a:t>
            </a:r>
            <a:br>
              <a:rPr lang="en-US" dirty="0"/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Western – Lover’s Talk – Life Sign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2006 , P, 10, 1:51.0M   $471,887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/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leading money winner of his sire Totally Western. 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also the fastest offspring with a beaten time of 1:49.3</a:t>
            </a:r>
            <a:br>
              <a:rPr lang="en-US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59066E-7978-7F02-691A-14EDE3FEC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31" y="1930400"/>
            <a:ext cx="602941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81603-DB1C-C84E-4B5A-478A34F8DBB2}"/>
              </a:ext>
            </a:extLst>
          </p:cNvPr>
          <p:cNvSpPr txBox="1"/>
          <p:nvPr/>
        </p:nvSpPr>
        <p:spPr>
          <a:xfrm>
            <a:off x="1925359" y="5811837"/>
            <a:ext cx="6100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Frank </a:t>
            </a:r>
            <a:r>
              <a:rPr lang="en-US" sz="1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Lomangino</a:t>
            </a:r>
            <a:br>
              <a:rPr lang="en-US" sz="1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njiceking@aol.com</a:t>
            </a: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732-922-0852</a:t>
            </a:r>
            <a:br>
              <a:rPr lang="en-US" sz="1800" b="0" i="0" dirty="0">
                <a:effectLst/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20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0015-A878-D486-0353-9AC8939A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50693"/>
            <a:ext cx="8288032" cy="23138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6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br>
              <a:rPr lang="en-US" sz="36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br>
              <a:rPr lang="en-US" sz="36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br>
              <a:rPr lang="en-US" sz="36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br>
              <a:rPr lang="en-US" sz="36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r>
              <a:rPr lang="en-US" sz="3600" b="0" i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  <a:t>Tattoo Artist</a:t>
            </a:r>
            <a:br>
              <a:rPr lang="en-US" sz="3600" b="0" i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r>
              <a:rPr lang="en-US" b="0" i="0">
                <a:solidFill>
                  <a:srgbClr val="333333"/>
                </a:solidFill>
                <a:effectLst/>
                <a:latin typeface="Helvetica Neue"/>
              </a:rPr>
              <a:t> p,5,1:47.1 ($2,526,058)</a:t>
            </a:r>
            <a:br>
              <a:rPr lang="en-US" sz="3600" b="0" i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br>
              <a:rPr lang="en-US" sz="27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br>
              <a:rPr lang="en-US" sz="2700" b="0" i="0" dirty="0">
                <a:solidFill>
                  <a:srgbClr val="212121"/>
                </a:solidFill>
                <a:effectLst/>
                <a:latin typeface="Trebuchet MS" panose="020B0603020202020204" pitchFamily="34" charset="0"/>
              </a:rPr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FDEF8F-1614-AA85-9518-644106E95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9" y="1280160"/>
            <a:ext cx="8374562" cy="42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6BE094-5E86-1A9C-D056-88EFCEA2F261}"/>
              </a:ext>
            </a:extLst>
          </p:cNvPr>
          <p:cNvSpPr txBox="1"/>
          <p:nvPr/>
        </p:nvSpPr>
        <p:spPr>
          <a:xfrm>
            <a:off x="1151115" y="5428009"/>
            <a:ext cx="7860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STANDING AT DEO VOLENTE FARM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deovolentefarms.com</a:t>
            </a:r>
          </a:p>
          <a:p>
            <a:pPr algn="ctr"/>
            <a:r>
              <a:rPr lang="en-US" sz="2400" dirty="0"/>
              <a:t>2024 Fee $10,000</a:t>
            </a:r>
          </a:p>
        </p:txBody>
      </p:sp>
    </p:spTree>
    <p:extLst>
      <p:ext uri="{BB962C8B-B14F-4D97-AF65-F5344CB8AC3E}">
        <p14:creationId xmlns:p14="http://schemas.microsoft.com/office/powerpoint/2010/main" val="16837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4618-3CF5-61AF-DA7D-FA4CA54E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02" y="0"/>
            <a:ext cx="8596668" cy="20966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rgbClr val="1F3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Perfect Sting</a:t>
            </a:r>
            <a:br>
              <a:rPr lang="en-US" sz="3600" i="0" dirty="0">
                <a:solidFill>
                  <a:srgbClr val="1F3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Pacer 3, 1:48.1M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($1,808,147)</a:t>
            </a:r>
            <a:b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B Miki-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Shebestingin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-Bettor’s Delight</a:t>
            </a:r>
            <a:b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Time Breeders Crown Champion 2020 ( 2 year old) 2021 ( 3 year old). Leading Purse Money Earner in 2021 with earnings of $1,273,847. </a:t>
            </a:r>
            <a:b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was named the Dan Patch 2 year old pacer of the year in 2020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solidFill>
                  <a:srgbClr val="1F33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419390-A01E-8693-083E-44BE0E841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76" y="2096655"/>
            <a:ext cx="7632369" cy="37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1E06-A878-A3A9-FE6F-0F1C25505D74}"/>
              </a:ext>
            </a:extLst>
          </p:cNvPr>
          <p:cNvSpPr txBox="1"/>
          <p:nvPr/>
        </p:nvSpPr>
        <p:spPr>
          <a:xfrm>
            <a:off x="1222251" y="5894965"/>
            <a:ext cx="7878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STANDING AT DEO VOLENTE FARM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www.deovolentefarms.com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2024 Fee $10,000</a:t>
            </a:r>
          </a:p>
        </p:txBody>
      </p:sp>
    </p:spTree>
    <p:extLst>
      <p:ext uri="{BB962C8B-B14F-4D97-AF65-F5344CB8AC3E}">
        <p14:creationId xmlns:p14="http://schemas.microsoft.com/office/powerpoint/2010/main" val="207685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4DE-EA0D-435C-40BE-E5555AA4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0"/>
            <a:ext cx="8596668" cy="1584960"/>
          </a:xfrm>
        </p:spPr>
        <p:txBody>
          <a:bodyPr>
            <a:normAutofit/>
          </a:bodyPr>
          <a:lstStyle/>
          <a:p>
            <a:pPr algn="ctr"/>
            <a:r>
              <a:rPr lang="en-US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Lazarus N</a:t>
            </a:r>
            <a:br>
              <a:rPr lang="en-US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Pacer Q1:48.3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BT1:46.3 - $3,070,095</a:t>
            </a:r>
            <a:b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Named New Zealand Horse of the Year twice, three-year-old Pacer of the Year, four-year-old Pacer of the Year and five-year-old </a:t>
            </a:r>
            <a:r>
              <a:rPr lang="en-US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Pacer of the Year</a:t>
            </a:r>
            <a:r>
              <a:rPr lang="en-US" sz="1800" dirty="0">
                <a:solidFill>
                  <a:srgbClr val="212121"/>
                </a:solidFill>
                <a:latin typeface="Montserrat" panose="00000500000000000000" pitchFamily="2" charset="0"/>
              </a:rPr>
              <a:t>.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C5A328-EC09-4178-D02D-2B764FD3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2" y="1706880"/>
            <a:ext cx="9160067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FF657-D3D4-4BF1-44A8-0529CF154AAF}"/>
              </a:ext>
            </a:extLst>
          </p:cNvPr>
          <p:cNvSpPr txBox="1"/>
          <p:nvPr/>
        </p:nvSpPr>
        <p:spPr>
          <a:xfrm>
            <a:off x="1294976" y="6014720"/>
            <a:ext cx="7139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STANDING AT DEO VOLENTE FARM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www.deovolentefarms.com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2024 Fee $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,000</a:t>
            </a:r>
          </a:p>
        </p:txBody>
      </p:sp>
    </p:spTree>
    <p:extLst>
      <p:ext uri="{BB962C8B-B14F-4D97-AF65-F5344CB8AC3E}">
        <p14:creationId xmlns:p14="http://schemas.microsoft.com/office/powerpoint/2010/main" val="68854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F4C8-FF19-DEDB-7039-1777E553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1" y="-41565"/>
            <a:ext cx="8599054" cy="1362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Ecurie D DK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($1,514,969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Infi6, 1:49.1M  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Infinitif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To Soon - Muscles Yankee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May of 2022, in his first start of the year, he won the Cutler Memorial at the Meadowlands in 1:49.1 – a world record and the fastest mile ever trotted in May in harness racing history.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11CA26-472C-A925-B4D2-72F6F42BF5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6" y="1403927"/>
            <a:ext cx="7666182" cy="43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16E6F-FFA8-6B83-3A28-F76B016FBD91}"/>
              </a:ext>
            </a:extLst>
          </p:cNvPr>
          <p:cNvSpPr txBox="1"/>
          <p:nvPr/>
        </p:nvSpPr>
        <p:spPr>
          <a:xfrm>
            <a:off x="1588656" y="5934670"/>
            <a:ext cx="7666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STANDING AT SOUTHWIND FARM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www.southwindfarms.net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2024 Fee - $10,000</a:t>
            </a:r>
          </a:p>
        </p:txBody>
      </p:sp>
    </p:spTree>
    <p:extLst>
      <p:ext uri="{BB962C8B-B14F-4D97-AF65-F5344CB8AC3E}">
        <p14:creationId xmlns:p14="http://schemas.microsoft.com/office/powerpoint/2010/main" val="25105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39D0-8BB5-16AC-42EE-07D3AD14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854" y="69562"/>
            <a:ext cx="7721601" cy="1556038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 Hill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1:53.3, 3, 1:50.1-'09 ($3,266,835)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Yankee – Yankee Blondie – American Winner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3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#1 trotting sire, he led in all-age money-earnings again in 2020, with the winners of over $9.6-million. He has been the leading sire for the fifth year in a row, from 2016 to 2020.</a:t>
            </a:r>
            <a:br>
              <a:rPr lang="en-US" sz="13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ECC7ED-0CEB-1337-88FD-EA55FFDC1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2" y="1549135"/>
            <a:ext cx="7181850" cy="40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888B6-8BD9-0FDE-B03D-708DF8331D70}"/>
              </a:ext>
            </a:extLst>
          </p:cNvPr>
          <p:cNvSpPr txBox="1"/>
          <p:nvPr/>
        </p:nvSpPr>
        <p:spPr>
          <a:xfrm>
            <a:off x="2678257" y="558376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STANDING AT SOUTHWIND FARM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www.southwindfarms.net</a:t>
            </a:r>
            <a:endParaRPr lang="en-US" sz="2400" dirty="0"/>
          </a:p>
          <a:p>
            <a:pPr algn="ctr"/>
            <a:r>
              <a:rPr lang="en-US" sz="2400" dirty="0"/>
              <a:t>Private Treaty</a:t>
            </a:r>
          </a:p>
        </p:txBody>
      </p:sp>
    </p:spTree>
    <p:extLst>
      <p:ext uri="{BB962C8B-B14F-4D97-AF65-F5344CB8AC3E}">
        <p14:creationId xmlns:p14="http://schemas.microsoft.com/office/powerpoint/2010/main" val="131398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75D2-0CC1-108B-BA14-D36B0AC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36" y="9750"/>
            <a:ext cx="7943274" cy="1717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Tactical Landing</a:t>
            </a:r>
            <a:b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3, 1:50.2M ($812,300)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Bay 2015 • Muscle Hill 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</a:rPr>
              <a:t>-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Southwind Serena –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Varenne</a:t>
            </a:r>
            <a:b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13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 2018 at three, winner of his elimination and $500,000 Final of the Breeders Crown, the $350,000 TVG Trot Final, Bluegrass Stakes, an elimination of the Hambletonian, an elimination of the Kentucky Futurity, and a leg of the Kentucky Sires Stakes. 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3B8936-2D58-B433-5A5D-16739A4ED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0" y="1614416"/>
            <a:ext cx="5846619" cy="39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C80B3-BDFA-533E-6415-416A2DE87960}"/>
              </a:ext>
            </a:extLst>
          </p:cNvPr>
          <p:cNvSpPr txBox="1"/>
          <p:nvPr/>
        </p:nvSpPr>
        <p:spPr>
          <a:xfrm>
            <a:off x="2641600" y="5644770"/>
            <a:ext cx="6012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STANDING AT SOUTHWIND FARM</a:t>
            </a:r>
            <a:br>
              <a:rPr lang="en-US" sz="2000" dirty="0"/>
            </a:br>
            <a:r>
              <a:rPr lang="en-US" sz="1800" dirty="0"/>
              <a:t>www.southwindfarms.net</a:t>
            </a:r>
          </a:p>
          <a:p>
            <a:pPr algn="ctr"/>
            <a:r>
              <a:rPr lang="en-US" sz="1800" dirty="0"/>
              <a:t>2024 Fee $15,000</a:t>
            </a:r>
            <a:endParaRPr lang="en-US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0457-D42E-FD85-73D9-FCB140DC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91" y="0"/>
            <a:ext cx="8903854" cy="1801091"/>
          </a:xfrm>
        </p:spPr>
        <p:txBody>
          <a:bodyPr>
            <a:normAutofit/>
          </a:bodyPr>
          <a:lstStyle/>
          <a:p>
            <a:pPr algn="ctr"/>
            <a:r>
              <a:rPr lang="en-US" sz="4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Walner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3, 1:50.2M ($567,652)Bay 2014 •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Chapter Seven – Random Destiny - Ken Warkentin</a:t>
            </a:r>
            <a:endParaRPr lang="en-US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5AC68F-28E3-8DA1-3D35-1ECC4CB86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27" y="1727385"/>
            <a:ext cx="6531182" cy="43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D8AA3-E27F-DED1-BDCE-54C00B3AE822}"/>
              </a:ext>
            </a:extLst>
          </p:cNvPr>
          <p:cNvSpPr txBox="1"/>
          <p:nvPr/>
        </p:nvSpPr>
        <p:spPr>
          <a:xfrm>
            <a:off x="637309" y="1237918"/>
            <a:ext cx="967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winner of 9 of 10 career starts, including 7 of 8 at two, highlighted by the Breeders Crown (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Final), Kindergarten Final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the International Stallion Stake at The Red Mile, trotting to his two-year-old World Record of 2,1:51.3.</a:t>
            </a:r>
            <a:endPara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AF17E-6F28-D95D-F3C3-4FE5E16F3258}"/>
              </a:ext>
            </a:extLst>
          </p:cNvPr>
          <p:cNvSpPr txBox="1"/>
          <p:nvPr/>
        </p:nvSpPr>
        <p:spPr>
          <a:xfrm>
            <a:off x="2706791" y="6077957"/>
            <a:ext cx="61006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STANDING AT SOUTHWIND FARM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www.southwindfarms.net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2024 Book Full and Closed</a:t>
            </a:r>
          </a:p>
        </p:txBody>
      </p:sp>
    </p:spTree>
    <p:extLst>
      <p:ext uri="{BB962C8B-B14F-4D97-AF65-F5344CB8AC3E}">
        <p14:creationId xmlns:p14="http://schemas.microsoft.com/office/powerpoint/2010/main" val="382172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70CA-16E6-8B50-5CFE-C730E061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Sunken Treasure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EA53D-201E-F6BB-07EF-39D2242FB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611"/>
            <a:ext cx="8596668" cy="40267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/>
              <a:t>Somebeachsomewhere</a:t>
            </a:r>
            <a:r>
              <a:rPr lang="en-US" sz="2400" dirty="0"/>
              <a:t>  - Fastidious Hanover – Life 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8759A-3BCD-3442-27A9-A11FE9C868E0}"/>
              </a:ext>
            </a:extLst>
          </p:cNvPr>
          <p:cNvSpPr txBox="1"/>
          <p:nvPr/>
        </p:nvSpPr>
        <p:spPr>
          <a:xfrm>
            <a:off x="1071418" y="1732653"/>
            <a:ext cx="758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</a:rPr>
              <a:t>2013 , P, 3, 1:52.   $256,035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DC0FD-3FEB-793C-EFFD-A297E24AB561}"/>
              </a:ext>
            </a:extLst>
          </p:cNvPr>
          <p:cNvSpPr txBox="1"/>
          <p:nvPr/>
        </p:nvSpPr>
        <p:spPr>
          <a:xfrm>
            <a:off x="1246909" y="5219175"/>
            <a:ext cx="7841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STANDING AT LEFT A MILLION FARM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28235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Gaunts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Bridge Farm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Columbus, New Jersey 08022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609-752-2550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B0DCE4E9-EBDA-82EF-EF64-1EFFE785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4607C4C-2B28-2B31-73A1-A57D3A6D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6598" y="2593954"/>
            <a:ext cx="2938312" cy="22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006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1102</TotalTime>
  <Words>583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Helvetica Neue</vt:lpstr>
      <vt:lpstr>Montserrat</vt:lpstr>
      <vt:lpstr>Poppins</vt:lpstr>
      <vt:lpstr>Tahoma</vt:lpstr>
      <vt:lpstr>Trebuchet MS</vt:lpstr>
      <vt:lpstr>Wingdings 3</vt:lpstr>
      <vt:lpstr>Facet</vt:lpstr>
      <vt:lpstr>New Jersey Sire Stakes</vt:lpstr>
      <vt:lpstr>     Tattoo Artist  p,5,1:47.1 ($2,526,058)   </vt:lpstr>
      <vt:lpstr>Perfect Sting Pacer 3, 1:48.1M ($1,808,147) Always B Miki-Shebestingin-Bettor’s Delight Two Time Breeders Crown Champion 2020 ( 2 year old) 2021 ( 3 year old). Leading Purse Money Earner in 2021 with earnings of $1,273,847.  He was named the Dan Patch 2 year old pacer of the year in 2020  </vt:lpstr>
      <vt:lpstr>Lazarus N Pacer Q1:48.3 BT1:46.3 - $3,070,095 Named New Zealand Horse of the Year twice, three-year-old Pacer of the Year, four-year-old Pacer of the Year and five-year-old Pacer of the Year.</vt:lpstr>
      <vt:lpstr>Ecurie D DK ($1,514,969) Infi6, 1:49.1M  Infinitif - To Soon - Muscles Yankee In May of 2022, in his first start of the year, he won the Cutler Memorial at the Meadowlands in 1:49.1 – a world record and the fastest mile ever trotted in May in harness racing history.    </vt:lpstr>
      <vt:lpstr>Muscle Hill 2, 1:53.3, 3, 1:50.1-'09 ($3,266,835) Muscles Yankee – Yankee Blondie – American Winner The #1 trotting sire, he led in all-age money-earnings again in 2020, with the winners of over $9.6-million. He has been the leading sire for the fifth year in a row, from 2016 to 2020. </vt:lpstr>
      <vt:lpstr>Tactical Landing 3, 1:50.2M ($812,300) Bay 2015 • Muscle Hill - Southwind Serena – Varenne In 2018 at three, winner of his elimination and $500,000 Final of the Breeders Crown, the $350,000 TVG Trot Final, Bluegrass Stakes, an elimination of the Hambletonian, an elimination of the Kentucky Futurity, and a leg of the Kentucky Sires Stakes. </vt:lpstr>
      <vt:lpstr>Walner 3, 1:50.2M ($567,652)Bay 2014 •  Chapter Seven – Random Destiny - Ken Warkentin</vt:lpstr>
      <vt:lpstr>Sunken Treasure</vt:lpstr>
      <vt:lpstr>Mysterious Moment Totally Western – Lover’s Talk – Life Sign 2006 , P, 10, 1:51.0M   $471,887  #1 leading money winner of his sire Totally Western.   He is also the fastest offspring with a beaten time of 1:49.3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Sire Stakes</dc:title>
  <dc:creator>Lynn Mathews</dc:creator>
  <cp:lastModifiedBy>Lynn Mathews</cp:lastModifiedBy>
  <cp:revision>22</cp:revision>
  <cp:lastPrinted>2023-03-06T16:35:21Z</cp:lastPrinted>
  <dcterms:created xsi:type="dcterms:W3CDTF">2023-01-27T17:01:30Z</dcterms:created>
  <dcterms:modified xsi:type="dcterms:W3CDTF">2024-03-01T18:07:39Z</dcterms:modified>
</cp:coreProperties>
</file>